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5A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C92050-D80D-47F7-B579-A2BD2F709C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8979831-AE01-437E-9D39-7BD6ED50CA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CD5B22B-8572-46AD-962E-A5207839A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54E90-BB0F-4609-873D-5604BD74EA59}" type="datetimeFigureOut">
              <a:rPr lang="es-CO" smtClean="0"/>
              <a:t>22/07/2020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A149032-768B-4B06-B530-A11CBFF8F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0571E93-CE7E-450C-968D-390F24CFF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ABA4B-DC04-4476-AFF9-0463D215BD4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4799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E94C1A-77C2-429F-8A87-632618D0A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4BE1D25-8EBA-4FDD-B7A5-F91C3AE035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9D955F6-E315-452E-97AA-B4656837A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54E90-BB0F-4609-873D-5604BD74EA59}" type="datetimeFigureOut">
              <a:rPr lang="es-CO" smtClean="0"/>
              <a:t>22/07/2020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3E0D2FF-F949-4791-A71B-50DA27327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49B8AAF-EDB7-464A-B263-8320A72F0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ABA4B-DC04-4476-AFF9-0463D215BD4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91722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0E04C9B-0BEB-4FAB-BA53-FA4CFA200E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B184208-494C-4BB6-B9E9-194E0AE281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A7B3F75-DE09-4AF9-A71B-2441282DB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54E90-BB0F-4609-873D-5604BD74EA59}" type="datetimeFigureOut">
              <a:rPr lang="es-CO" smtClean="0"/>
              <a:t>22/07/2020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C1A6A17-38E9-4D2E-BBA6-0C6EDA5B1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1DA7E4F-31B7-4BFD-89A0-36207F9E3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ABA4B-DC04-4476-AFF9-0463D215BD4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30643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8358A2-03FC-4377-AF9B-4E05D58C0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2FD39C2-43E8-4355-AFE4-3622B8B720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4ADAD5E-2794-4578-816C-EA2AE49FE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54E90-BB0F-4609-873D-5604BD74EA59}" type="datetimeFigureOut">
              <a:rPr lang="es-CO" smtClean="0"/>
              <a:t>22/07/2020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60836E5-E5AB-49A6-BB83-D3E6BA999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1C494B1-AB27-41B2-9BE1-600B4A389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ABA4B-DC04-4476-AFF9-0463D215BD4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97756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FAC4D1-7FBD-4E7C-BABF-F48B06A5A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B51B940-0514-423C-8233-F0E1DDBD99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6B1DB58-0788-47C6-8F5B-E70C0EE4A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54E90-BB0F-4609-873D-5604BD74EA59}" type="datetimeFigureOut">
              <a:rPr lang="es-CO" smtClean="0"/>
              <a:t>22/07/2020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83621DC-DD1C-4414-AD83-36989347C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FAF5327-E25C-4878-BFF6-55109D2AB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ABA4B-DC04-4476-AFF9-0463D215BD4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77340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7F525C-1E0E-41BB-B6D3-326A5233A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C95C668-FC40-4E4D-A34A-8A446F637D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08C4749-501B-405C-B05F-ECB22EB01B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E4BF91C-2803-4995-B58C-D00099D0B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54E90-BB0F-4609-873D-5604BD74EA59}" type="datetimeFigureOut">
              <a:rPr lang="es-CO" smtClean="0"/>
              <a:t>22/07/2020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8A69BC4-AC7B-433B-8475-5F28DB409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4A4788D-1DC9-4220-B052-4B628AFC9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ABA4B-DC04-4476-AFF9-0463D215BD4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24085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4C543F-1FE8-4A04-83E5-384869EF2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9C7288F-61FA-4EA5-8407-23484F81DF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C18459A-7A85-4A0C-A286-3F7D212CD3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85F2ACD-8FCA-4C04-B76D-D53226DB19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03B6BFC-C882-4F53-A689-981922B3BF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EF9434D-2665-4F68-9B0F-966E05068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54E90-BB0F-4609-873D-5604BD74EA59}" type="datetimeFigureOut">
              <a:rPr lang="es-CO" smtClean="0"/>
              <a:t>22/07/2020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435796D-5AEA-4A0F-B3FC-173615896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650EE27-7494-43E4-A013-18ED5E941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ABA4B-DC04-4476-AFF9-0463D215BD4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1515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2F85AC-4635-4BE5-ACEE-47D52A2BB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C2FC9FE-03C8-430B-91A0-9CC696DB6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54E90-BB0F-4609-873D-5604BD74EA59}" type="datetimeFigureOut">
              <a:rPr lang="es-CO" smtClean="0"/>
              <a:t>22/07/2020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CF091ED-91ED-4686-A066-7B37D3788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65BF368-C4E8-406C-85FF-9A831EB57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ABA4B-DC04-4476-AFF9-0463D215BD4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16268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307144C-4674-4011-BA6A-AFEEC2F63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54E90-BB0F-4609-873D-5604BD74EA59}" type="datetimeFigureOut">
              <a:rPr lang="es-CO" smtClean="0"/>
              <a:t>22/07/2020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4E0B2E8-D9B0-4074-A659-609CCD0FE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3489648-3472-4227-B182-CB93865E9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ABA4B-DC04-4476-AFF9-0463D215BD4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64940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9F99EB-D210-4B15-B71C-32E9C4D15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B0ACF8B-AA71-4A1D-9039-6D22FF221A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B36BBBC-3366-4F0E-BD30-97A0F93AE7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DDF8C4C-38F5-457A-BAB8-AF23EE0C6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54E90-BB0F-4609-873D-5604BD74EA59}" type="datetimeFigureOut">
              <a:rPr lang="es-CO" smtClean="0"/>
              <a:t>22/07/2020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23B0945-E7A5-44DB-BB7A-F2FC2B143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1956437-10B5-4AB1-8FE8-8AF184F35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ABA4B-DC04-4476-AFF9-0463D215BD4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95659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FE3320-9969-4036-B569-0569AD733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2229B72-BD00-43C1-B764-70F5A9994B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1B830B7-4165-4221-BB77-A87B665040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49C5C33-18C9-494E-B955-9B78A5A56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54E90-BB0F-4609-873D-5604BD74EA59}" type="datetimeFigureOut">
              <a:rPr lang="es-CO" smtClean="0"/>
              <a:t>22/07/2020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C2EE957-AF06-4CD0-BB86-7FA5C6278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E28815B-8906-48CD-B8BE-55B768ADE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ABA4B-DC04-4476-AFF9-0463D215BD4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64101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E442BC0-34B2-41B4-B88C-569482819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57468BF-914B-4AFD-9819-05D4DDFD69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68C159D-5FC4-447E-B0BA-1374E427B8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B54E90-BB0F-4609-873D-5604BD74EA59}" type="datetimeFigureOut">
              <a:rPr lang="es-CO" smtClean="0"/>
              <a:t>22/07/2020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7FF12B0-74C8-4405-A197-9D13D81619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ED12F3-491C-4945-A5F9-E8C0ED45AD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DABA4B-DC04-4476-AFF9-0463D215BD4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20133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EA9D329E-931C-4113-95D3-6266E3FE59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899213" y="-263934"/>
            <a:ext cx="15199030" cy="10297071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D9DBCBD-A70A-4371-8929-C59CEDEE15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7911" y="2487561"/>
            <a:ext cx="5820697" cy="1042066"/>
          </a:xfrm>
        </p:spPr>
        <p:txBody>
          <a:bodyPr>
            <a:normAutofit/>
          </a:bodyPr>
          <a:lstStyle/>
          <a:p>
            <a:pPr algn="l"/>
            <a:r>
              <a:rPr lang="es-CO" sz="5200" b="1" dirty="0">
                <a:solidFill>
                  <a:srgbClr val="135A8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ERP - Módulo MRP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49C7A48-EC79-4BD7-8328-0049B1CE92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29085" y="3500131"/>
            <a:ext cx="6066502" cy="576672"/>
          </a:xfrm>
        </p:spPr>
        <p:txBody>
          <a:bodyPr>
            <a:normAutofit/>
          </a:bodyPr>
          <a:lstStyle/>
          <a:p>
            <a:pPr algn="l"/>
            <a:r>
              <a:rPr lang="es-CO" sz="3000" dirty="0">
                <a:solidFill>
                  <a:srgbClr val="135A8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Controla los procesos productivos</a:t>
            </a: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89B9B791-B82F-467E-A347-8B62796308FE}"/>
              </a:ext>
            </a:extLst>
          </p:cNvPr>
          <p:cNvCxnSpPr/>
          <p:nvPr/>
        </p:nvCxnSpPr>
        <p:spPr>
          <a:xfrm>
            <a:off x="5447071" y="3460803"/>
            <a:ext cx="5692877" cy="0"/>
          </a:xfrm>
          <a:prstGeom prst="line">
            <a:avLst/>
          </a:prstGeom>
          <a:ln>
            <a:solidFill>
              <a:srgbClr val="135A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7713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>
            <a:extLst>
              <a:ext uri="{FF2B5EF4-FFF2-40B4-BE49-F238E27FC236}">
                <a16:creationId xmlns:a16="http://schemas.microsoft.com/office/drawing/2014/main" id="{97CA695C-42B1-4E7B-A013-34173278B0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58"/>
            <a:ext cx="12192000" cy="6862916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6EB507D9-AF60-4B57-9DF9-70D09879DF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19212" y="0"/>
            <a:ext cx="1076325" cy="6115050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D47A784B-7DB6-428D-BA79-99E88EB59B2A}"/>
              </a:ext>
            </a:extLst>
          </p:cNvPr>
          <p:cNvSpPr/>
          <p:nvPr/>
        </p:nvSpPr>
        <p:spPr>
          <a:xfrm>
            <a:off x="1704973" y="619125"/>
            <a:ext cx="508634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3200" b="1" dirty="0">
                <a:solidFill>
                  <a:srgbClr val="1A5082"/>
                </a:solidFill>
                <a:latin typeface="Roboto-Medium"/>
              </a:rPr>
              <a:t>Maximiza</a:t>
            </a:r>
            <a:r>
              <a:rPr lang="es-CO" sz="3200" dirty="0">
                <a:solidFill>
                  <a:srgbClr val="1A5082"/>
                </a:solidFill>
                <a:latin typeface="Roboto-Medium"/>
              </a:rPr>
              <a:t> </a:t>
            </a:r>
            <a:r>
              <a:rPr lang="es-CO" sz="3200" dirty="0">
                <a:solidFill>
                  <a:srgbClr val="1A5082"/>
                </a:solidFill>
                <a:latin typeface="Roboto-Light"/>
              </a:rPr>
              <a:t>la eficiencia de</a:t>
            </a:r>
          </a:p>
          <a:p>
            <a:r>
              <a:rPr lang="es-CO" sz="3200" dirty="0">
                <a:solidFill>
                  <a:srgbClr val="1A5082"/>
                </a:solidFill>
                <a:latin typeface="Roboto-Light"/>
              </a:rPr>
              <a:t>tu </a:t>
            </a:r>
            <a:r>
              <a:rPr lang="es-CO" sz="3200" b="1" dirty="0">
                <a:solidFill>
                  <a:srgbClr val="1A5082"/>
                </a:solidFill>
                <a:latin typeface="Roboto-Medium"/>
              </a:rPr>
              <a:t>producción</a:t>
            </a:r>
            <a:r>
              <a:rPr lang="es-CO" sz="3200" dirty="0">
                <a:solidFill>
                  <a:srgbClr val="1A5082"/>
                </a:solidFill>
                <a:latin typeface="Roboto-Medium"/>
              </a:rPr>
              <a:t> </a:t>
            </a:r>
            <a:r>
              <a:rPr lang="es-CO" sz="3200" dirty="0">
                <a:solidFill>
                  <a:srgbClr val="1A5082"/>
                </a:solidFill>
                <a:latin typeface="Roboto-Light"/>
              </a:rPr>
              <a:t>con</a:t>
            </a:r>
            <a:r>
              <a:rPr lang="es-CO" sz="3200" dirty="0">
                <a:solidFill>
                  <a:srgbClr val="1A5082"/>
                </a:solidFill>
                <a:latin typeface="Roboto-Medium"/>
              </a:rPr>
              <a:t>:</a:t>
            </a:r>
            <a:endParaRPr lang="es-CO" sz="3200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B0137CE9-7F79-456F-ADF7-FE1948D50F24}"/>
              </a:ext>
            </a:extLst>
          </p:cNvPr>
          <p:cNvSpPr/>
          <p:nvPr/>
        </p:nvSpPr>
        <p:spPr>
          <a:xfrm>
            <a:off x="2552699" y="1777603"/>
            <a:ext cx="42386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>
                <a:solidFill>
                  <a:srgbClr val="1A5082"/>
                </a:solidFill>
                <a:latin typeface="Roboto-Medium"/>
              </a:rPr>
              <a:t>Estructura de producto</a:t>
            </a:r>
          </a:p>
          <a:p>
            <a:r>
              <a:rPr lang="es-CO" dirty="0">
                <a:solidFill>
                  <a:srgbClr val="616161"/>
                </a:solidFill>
                <a:latin typeface="Roboto-Medium"/>
              </a:rPr>
              <a:t>Define </a:t>
            </a:r>
            <a:r>
              <a:rPr lang="es-CO" dirty="0">
                <a:solidFill>
                  <a:srgbClr val="616161"/>
                </a:solidFill>
                <a:latin typeface="Roboto-Light"/>
              </a:rPr>
              <a:t>las actividades involucradas</a:t>
            </a:r>
          </a:p>
          <a:p>
            <a:r>
              <a:rPr lang="es-CO" dirty="0">
                <a:solidFill>
                  <a:srgbClr val="616161"/>
                </a:solidFill>
                <a:latin typeface="Roboto-Light"/>
              </a:rPr>
              <a:t>en el </a:t>
            </a:r>
            <a:r>
              <a:rPr lang="es-CO" dirty="0">
                <a:solidFill>
                  <a:srgbClr val="616161"/>
                </a:solidFill>
                <a:latin typeface="Roboto-Medium"/>
              </a:rPr>
              <a:t>proceso de producción.</a:t>
            </a:r>
            <a:endParaRPr lang="es-CO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2C151154-04AA-45A5-95AD-35495AE6F910}"/>
              </a:ext>
            </a:extLst>
          </p:cNvPr>
          <p:cNvSpPr/>
          <p:nvPr/>
        </p:nvSpPr>
        <p:spPr>
          <a:xfrm>
            <a:off x="2552700" y="2828835"/>
            <a:ext cx="42386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>
                <a:solidFill>
                  <a:srgbClr val="1A5082"/>
                </a:solidFill>
                <a:latin typeface="Roboto-Medium"/>
              </a:rPr>
              <a:t>Requerimiento de Materiales</a:t>
            </a:r>
          </a:p>
          <a:p>
            <a:r>
              <a:rPr lang="es-CO" dirty="0">
                <a:solidFill>
                  <a:srgbClr val="616161"/>
                </a:solidFill>
                <a:latin typeface="Roboto-Light"/>
              </a:rPr>
              <a:t>Para la ejecución de la producción,</a:t>
            </a:r>
          </a:p>
          <a:p>
            <a:r>
              <a:rPr lang="es-CO" dirty="0">
                <a:solidFill>
                  <a:srgbClr val="616161"/>
                </a:solidFill>
                <a:latin typeface="Roboto-Medium"/>
              </a:rPr>
              <a:t>integrado </a:t>
            </a:r>
            <a:r>
              <a:rPr lang="es-CO" dirty="0">
                <a:solidFill>
                  <a:srgbClr val="616161"/>
                </a:solidFill>
                <a:latin typeface="Roboto-Light"/>
              </a:rPr>
              <a:t>directamente con</a:t>
            </a:r>
          </a:p>
          <a:p>
            <a:r>
              <a:rPr lang="es-CO" dirty="0">
                <a:solidFill>
                  <a:srgbClr val="616161"/>
                </a:solidFill>
                <a:latin typeface="Roboto-Medium"/>
              </a:rPr>
              <a:t>inventarios y compras.</a:t>
            </a:r>
            <a:endParaRPr lang="es-CO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2ECA63C2-82DE-4A8B-811B-03E09E20E600}"/>
              </a:ext>
            </a:extLst>
          </p:cNvPr>
          <p:cNvSpPr/>
          <p:nvPr/>
        </p:nvSpPr>
        <p:spPr>
          <a:xfrm>
            <a:off x="2552700" y="4157066"/>
            <a:ext cx="42386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>
                <a:solidFill>
                  <a:srgbClr val="1A5082"/>
                </a:solidFill>
                <a:latin typeface="Roboto-Medium"/>
              </a:rPr>
              <a:t>Control de producción</a:t>
            </a:r>
          </a:p>
          <a:p>
            <a:r>
              <a:rPr lang="es-CO" dirty="0">
                <a:solidFill>
                  <a:srgbClr val="616161"/>
                </a:solidFill>
                <a:latin typeface="Roboto-Light"/>
              </a:rPr>
              <a:t>Permite el </a:t>
            </a:r>
            <a:r>
              <a:rPr lang="es-CO" dirty="0">
                <a:solidFill>
                  <a:srgbClr val="616161"/>
                </a:solidFill>
                <a:latin typeface="Roboto-Medium"/>
              </a:rPr>
              <a:t>registro y mantenimiento</a:t>
            </a:r>
          </a:p>
          <a:p>
            <a:r>
              <a:rPr lang="es-CO" dirty="0">
                <a:solidFill>
                  <a:srgbClr val="616161"/>
                </a:solidFill>
                <a:latin typeface="Roboto-Light"/>
              </a:rPr>
              <a:t>de las órdenes de producción y </a:t>
            </a:r>
            <a:r>
              <a:rPr lang="es-CO" dirty="0">
                <a:solidFill>
                  <a:srgbClr val="616161"/>
                </a:solidFill>
                <a:latin typeface="Roboto-Medium"/>
              </a:rPr>
              <a:t>control</a:t>
            </a:r>
          </a:p>
          <a:p>
            <a:r>
              <a:rPr lang="es-CO" dirty="0">
                <a:solidFill>
                  <a:srgbClr val="616161"/>
                </a:solidFill>
                <a:latin typeface="Roboto-Medium"/>
              </a:rPr>
              <a:t>de calidad.</a:t>
            </a:r>
            <a:endParaRPr lang="es-CO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40BC9762-9695-42FD-BA01-C37CE8D41AE3}"/>
              </a:ext>
            </a:extLst>
          </p:cNvPr>
          <p:cNvSpPr/>
          <p:nvPr/>
        </p:nvSpPr>
        <p:spPr>
          <a:xfrm>
            <a:off x="2552699" y="5485297"/>
            <a:ext cx="42386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>
                <a:solidFill>
                  <a:srgbClr val="1A5082"/>
                </a:solidFill>
                <a:latin typeface="Roboto-Medium"/>
              </a:rPr>
              <a:t>Plan de producción</a:t>
            </a:r>
          </a:p>
          <a:p>
            <a:r>
              <a:rPr lang="es-CO" dirty="0">
                <a:solidFill>
                  <a:srgbClr val="616161"/>
                </a:solidFill>
                <a:latin typeface="Roboto-Light"/>
              </a:rPr>
              <a:t>Realiza el </a:t>
            </a:r>
            <a:r>
              <a:rPr lang="es-CO" dirty="0">
                <a:solidFill>
                  <a:srgbClr val="616161"/>
                </a:solidFill>
                <a:latin typeface="Roboto-Medium"/>
              </a:rPr>
              <a:t>plan maestro </a:t>
            </a:r>
            <a:r>
              <a:rPr lang="es-CO" dirty="0">
                <a:solidFill>
                  <a:srgbClr val="616161"/>
                </a:solidFill>
                <a:latin typeface="Roboto-Light"/>
              </a:rPr>
              <a:t>de</a:t>
            </a:r>
          </a:p>
          <a:p>
            <a:r>
              <a:rPr lang="es-CO" dirty="0">
                <a:solidFill>
                  <a:srgbClr val="616161"/>
                </a:solidFill>
                <a:latin typeface="Roboto-Light"/>
              </a:rPr>
              <a:t>producción (MPS).</a:t>
            </a:r>
            <a:endParaRPr lang="es-CO" dirty="0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2D5512CD-2E03-4288-9E59-9F80EF5EA1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50" y="1157734"/>
            <a:ext cx="5048250" cy="481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993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>
            <a:extLst>
              <a:ext uri="{FF2B5EF4-FFF2-40B4-BE49-F238E27FC236}">
                <a16:creationId xmlns:a16="http://schemas.microsoft.com/office/drawing/2014/main" id="{1B622E44-7B53-4CD7-88FD-6259958B9F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2255" y="-127566"/>
            <a:ext cx="12545258" cy="706176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2F7218D-5B69-435D-9806-A21BEDFBB4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7566"/>
            <a:ext cx="12204022" cy="20193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92EE9327-C7D9-4AA2-BACD-D7A19815ED5D}"/>
              </a:ext>
            </a:extLst>
          </p:cNvPr>
          <p:cNvSpPr/>
          <p:nvPr/>
        </p:nvSpPr>
        <p:spPr>
          <a:xfrm>
            <a:off x="2270273" y="2002968"/>
            <a:ext cx="76514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3200" dirty="0">
                <a:solidFill>
                  <a:srgbClr val="1A508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Con un </a:t>
            </a:r>
            <a:r>
              <a:rPr lang="es-CO" sz="3200" b="1" dirty="0">
                <a:solidFill>
                  <a:srgbClr val="1A508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software de producción </a:t>
            </a:r>
            <a:r>
              <a:rPr lang="es-CO" sz="3200" dirty="0">
                <a:solidFill>
                  <a:srgbClr val="1A508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obtienes:</a:t>
            </a:r>
            <a:endParaRPr lang="es-CO" sz="3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id="{0EE14870-3621-42E5-8C7D-2748B3072E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59100" y="2876402"/>
            <a:ext cx="7907189" cy="2326713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A0A170AC-33E9-482F-9319-D03F2173BF92}"/>
              </a:ext>
            </a:extLst>
          </p:cNvPr>
          <p:cNvSpPr/>
          <p:nvPr/>
        </p:nvSpPr>
        <p:spPr>
          <a:xfrm>
            <a:off x="592025" y="3779940"/>
            <a:ext cx="31432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dirty="0">
                <a:solidFill>
                  <a:srgbClr val="61616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Reportes para el control de</a:t>
            </a:r>
          </a:p>
          <a:p>
            <a:pPr algn="ctr"/>
            <a:r>
              <a:rPr lang="es-CO" dirty="0">
                <a:solidFill>
                  <a:srgbClr val="61616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procesos productivos.</a:t>
            </a:r>
            <a:endParaRPr lang="es-CO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7A11421D-6FA2-4E83-A000-83AED381E904}"/>
              </a:ext>
            </a:extLst>
          </p:cNvPr>
          <p:cNvSpPr/>
          <p:nvPr/>
        </p:nvSpPr>
        <p:spPr>
          <a:xfrm>
            <a:off x="4087322" y="3769673"/>
            <a:ext cx="37147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dirty="0">
                <a:solidFill>
                  <a:srgbClr val="616161"/>
                </a:solidFill>
                <a:latin typeface="Roboto-Light"/>
              </a:rPr>
              <a:t>Informes de los costos estándar</a:t>
            </a:r>
          </a:p>
          <a:p>
            <a:pPr algn="ctr"/>
            <a:r>
              <a:rPr lang="es-CO" dirty="0">
                <a:solidFill>
                  <a:srgbClr val="616161"/>
                </a:solidFill>
                <a:latin typeface="Roboto-Light"/>
              </a:rPr>
              <a:t>vs los costos reales.</a:t>
            </a:r>
            <a:endParaRPr lang="es-CO" dirty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EEC6497B-5ABF-44CB-8611-3736D52D0138}"/>
              </a:ext>
            </a:extLst>
          </p:cNvPr>
          <p:cNvSpPr/>
          <p:nvPr/>
        </p:nvSpPr>
        <p:spPr>
          <a:xfrm>
            <a:off x="8154119" y="3760947"/>
            <a:ext cx="25873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dirty="0">
                <a:solidFill>
                  <a:srgbClr val="616161"/>
                </a:solidFill>
                <a:latin typeface="Roboto-Light"/>
              </a:rPr>
              <a:t>Reportes de ejecución</a:t>
            </a:r>
          </a:p>
          <a:p>
            <a:pPr algn="ctr"/>
            <a:r>
              <a:rPr lang="es-CO" dirty="0">
                <a:solidFill>
                  <a:srgbClr val="616161"/>
                </a:solidFill>
                <a:latin typeface="Roboto-Light"/>
              </a:rPr>
              <a:t>del plan de producción.</a:t>
            </a:r>
            <a:endParaRPr lang="es-CO" dirty="0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2E03BED2-AEAF-40B6-BB4D-209E2BE880FA}"/>
              </a:ext>
            </a:extLst>
          </p:cNvPr>
          <p:cNvSpPr/>
          <p:nvPr/>
        </p:nvSpPr>
        <p:spPr>
          <a:xfrm>
            <a:off x="1559222" y="5340845"/>
            <a:ext cx="40891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dirty="0">
                <a:solidFill>
                  <a:srgbClr val="616161"/>
                </a:solidFill>
                <a:latin typeface="Roboto-Light"/>
              </a:rPr>
              <a:t>Consultas del estado de la producción</a:t>
            </a:r>
          </a:p>
          <a:p>
            <a:pPr algn="ctr"/>
            <a:r>
              <a:rPr lang="es-CO" dirty="0">
                <a:solidFill>
                  <a:srgbClr val="616161"/>
                </a:solidFill>
                <a:latin typeface="Roboto-Light"/>
              </a:rPr>
              <a:t>y las ordenes de producción en línea.</a:t>
            </a:r>
            <a:endParaRPr lang="es-CO" dirty="0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6D812055-2FAA-4D69-87E9-270B067CBC7B}"/>
              </a:ext>
            </a:extLst>
          </p:cNvPr>
          <p:cNvSpPr/>
          <p:nvPr/>
        </p:nvSpPr>
        <p:spPr>
          <a:xfrm>
            <a:off x="6255489" y="5425099"/>
            <a:ext cx="39205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dirty="0">
                <a:solidFill>
                  <a:srgbClr val="616161"/>
                </a:solidFill>
                <a:latin typeface="Roboto-Light"/>
              </a:rPr>
              <a:t>Sugerencias de insumos requeridos</a:t>
            </a:r>
          </a:p>
          <a:p>
            <a:pPr algn="ctr"/>
            <a:r>
              <a:rPr lang="es-CO" dirty="0">
                <a:solidFill>
                  <a:srgbClr val="616161"/>
                </a:solidFill>
                <a:latin typeface="Roboto-Light"/>
              </a:rPr>
              <a:t>para la producción.</a:t>
            </a:r>
            <a:endParaRPr lang="es-CO" dirty="0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C201ACFD-3286-49E8-96B7-3CEBB900FC03}"/>
              </a:ext>
            </a:extLst>
          </p:cNvPr>
          <p:cNvSpPr/>
          <p:nvPr/>
        </p:nvSpPr>
        <p:spPr>
          <a:xfrm>
            <a:off x="3409633" y="6429944"/>
            <a:ext cx="48061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dirty="0">
                <a:solidFill>
                  <a:schemeClr val="bg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www.oasiscom.com       info@oasiscom.com</a:t>
            </a:r>
          </a:p>
        </p:txBody>
      </p:sp>
    </p:spTree>
    <p:extLst>
      <p:ext uri="{BB962C8B-B14F-4D97-AF65-F5344CB8AC3E}">
        <p14:creationId xmlns:p14="http://schemas.microsoft.com/office/powerpoint/2010/main" val="199573786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141</Words>
  <Application>Microsoft Office PowerPoint</Application>
  <PresentationFormat>Panorámica</PresentationFormat>
  <Paragraphs>30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10" baseType="lpstr">
      <vt:lpstr>Arial</vt:lpstr>
      <vt:lpstr>Calibri</vt:lpstr>
      <vt:lpstr>Calibri Light</vt:lpstr>
      <vt:lpstr>Roboto</vt:lpstr>
      <vt:lpstr>Roboto-Light</vt:lpstr>
      <vt:lpstr>Roboto-Medium</vt:lpstr>
      <vt:lpstr>Tema de Office</vt:lpstr>
      <vt:lpstr>ERP - Módulo MRP 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ERP - Módulo MRP </dc:title>
  <dc:creator>Diana Pardo</dc:creator>
  <cp:lastModifiedBy>Diana Pardo</cp:lastModifiedBy>
  <cp:revision>6</cp:revision>
  <dcterms:created xsi:type="dcterms:W3CDTF">2020-07-22T16:21:05Z</dcterms:created>
  <dcterms:modified xsi:type="dcterms:W3CDTF">2020-07-22T17:06:35Z</dcterms:modified>
</cp:coreProperties>
</file>